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2" r:id="rId5"/>
    <p:sldId id="261" r:id="rId6"/>
    <p:sldId id="263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69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3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0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6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8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23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3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7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1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42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6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58CB2-0C56-40E0-84E9-A86A9B477584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886C6-0ECD-43AE-B5F3-4FF064B2B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3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" y="-20783"/>
            <a:ext cx="9137074" cy="6904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-228600"/>
            <a:ext cx="7772400" cy="1470025"/>
          </a:xfrm>
        </p:spPr>
        <p:txBody>
          <a:bodyPr/>
          <a:lstStyle/>
          <a:p>
            <a:r>
              <a:rPr lang="en-US" dirty="0" smtClean="0"/>
              <a:t>Library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5063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Kenyatta Robertson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47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is for sit.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ALWAYS sit in your chair! </a:t>
            </a:r>
            <a:r>
              <a:rPr lang="en-US" sz="2000" dirty="0"/>
              <a:t>D</a:t>
            </a:r>
            <a:r>
              <a:rPr lang="en-US" sz="2000" dirty="0" smtClean="0"/>
              <a:t>o not lean back or stand in your chair, you may get hurt.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90920"/>
            <a:ext cx="3200400" cy="477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18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 is for books</a:t>
            </a:r>
            <a:endParaRPr lang="en-US" sz="2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0" b="471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Books are all over the library.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3853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 is for computers</a:t>
            </a:r>
            <a:endParaRPr lang="en-US" sz="2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Computers are used in the library to play learning games.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236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is for desks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3" b="12333"/>
          <a:stretch>
            <a:fillRect/>
          </a:stretch>
        </p:blipFill>
        <p:spPr>
          <a:xfrm>
            <a:off x="1219200" y="304800"/>
            <a:ext cx="5998633" cy="44989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Desks are used when doing work.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4038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 is for Fiction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3" b="19313"/>
          <a:stretch>
            <a:fillRect/>
          </a:stretch>
        </p:blipFill>
        <p:spPr>
          <a:xfrm>
            <a:off x="1524000" y="0"/>
            <a:ext cx="6361112" cy="477083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Fiction are books that are not true.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504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56" b="14756"/>
          <a:stretch>
            <a:fillRect/>
          </a:stretch>
        </p:blipFill>
        <p:spPr>
          <a:xfrm>
            <a:off x="1295400" y="152400"/>
            <a:ext cx="6100233" cy="45751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 is for inside voice.</a:t>
            </a:r>
          </a:p>
          <a:p>
            <a:r>
              <a:rPr lang="en-US" sz="2000" dirty="0" smtClean="0"/>
              <a:t>Inside voice is when you talk quietly.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1539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 is for librarian.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6" b="11996"/>
          <a:stretch>
            <a:fillRect/>
          </a:stretch>
        </p:blipFill>
        <p:spPr>
          <a:xfrm>
            <a:off x="1295400" y="0"/>
            <a:ext cx="6493164" cy="486987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000" dirty="0" smtClean="0"/>
              <a:t>Librarians are the women who are in charge of the library. They help students find and checkout books.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443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is for non-fiction.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9" b="7239"/>
          <a:stretch>
            <a:fillRect/>
          </a:stretch>
        </p:blipFill>
        <p:spPr>
          <a:xfrm>
            <a:off x="1447800" y="0"/>
            <a:ext cx="6299200" cy="4724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Non-fiction books are books that are true.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1139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is for read.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Reading is what you should do to learn about more things.</a:t>
            </a:r>
            <a:endParaRPr lang="en-US" sz="2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10000"/>
          <a:stretch>
            <a:fillRect/>
          </a:stretch>
        </p:blipFill>
        <p:spPr>
          <a:xfrm>
            <a:off x="1371600" y="0"/>
            <a:ext cx="6324600" cy="4743450"/>
          </a:xfrm>
        </p:spPr>
      </p:pic>
    </p:spTree>
    <p:extLst>
      <p:ext uri="{BB962C8B-B14F-4D97-AF65-F5344CB8AC3E}">
        <p14:creationId xmlns:p14="http://schemas.microsoft.com/office/powerpoint/2010/main" val="3092544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151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Library World</vt:lpstr>
      <vt:lpstr>B is for books</vt:lpstr>
      <vt:lpstr>C is for computers</vt:lpstr>
      <vt:lpstr>D is for desks</vt:lpstr>
      <vt:lpstr>F is for Fiction</vt:lpstr>
      <vt:lpstr> </vt:lpstr>
      <vt:lpstr>L is for librarian.</vt:lpstr>
      <vt:lpstr>N is for non-fiction.</vt:lpstr>
      <vt:lpstr>R is for read.</vt:lpstr>
      <vt:lpstr>S is for sit.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 World</dc:title>
  <dc:creator>acs</dc:creator>
  <cp:lastModifiedBy>acs</cp:lastModifiedBy>
  <cp:revision>6</cp:revision>
  <dcterms:created xsi:type="dcterms:W3CDTF">2011-11-16T19:03:54Z</dcterms:created>
  <dcterms:modified xsi:type="dcterms:W3CDTF">2011-11-16T20:12:20Z</dcterms:modified>
</cp:coreProperties>
</file>